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153. GUPKHIAT KA HIH NUNGSANG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45088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Since I Have Been Redeemed</a:t>
            </a:r>
          </a:p>
          <a:p>
            <a:r>
              <a:rPr lang="en-US" sz="3600" dirty="0"/>
              <a:t>Gal. 3:13, 14</a:t>
            </a:r>
          </a:p>
          <a:p>
            <a:r>
              <a:rPr lang="en-US" sz="3600" dirty="0"/>
              <a:t>Edwin O. </a:t>
            </a:r>
            <a:r>
              <a:rPr lang="en-US" sz="3600" dirty="0" err="1"/>
              <a:t>Excell</a:t>
            </a:r>
            <a:r>
              <a:rPr lang="en-US" sz="3600" dirty="0"/>
              <a:t>, 1851-1921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G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tang,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nungsang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nungsang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nungsang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in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bawl ding hi,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panna,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uplahna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Tua’h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2241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222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153. GUPKHIAT KA HIH NUNGSANG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2018-10-15T01:17:56Z</dcterms:modified>
</cp:coreProperties>
</file>